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59" r:id="rId8"/>
    <p:sldId id="264" r:id="rId9"/>
    <p:sldId id="266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7FBB"/>
    <a:srgbClr val="F7F1E4"/>
    <a:srgbClr val="B8D3E8"/>
    <a:srgbClr val="197DCE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69" d="100"/>
          <a:sy n="69" d="100"/>
        </p:scale>
        <p:origin x="564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9" d="100"/>
          <a:sy n="89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435E3D-4779-4F74-B50E-7D6C92F116A8}" type="datetime1">
              <a:rPr lang="ru-RU" smtClean="0"/>
              <a:t>23.01.2021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4B18F8-B739-4178-8D2D-879F4A27DC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g>
</file>

<file path=ppt/media/image5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4E80F0-1DF1-4858-9B22-BB5AEB10E915}" type="datetime1">
              <a:rPr lang="ru-RU" noProof="0" smtClean="0"/>
              <a:t>23.01.2021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074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4258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515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446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65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975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2" name="Рисунок 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ru-RU" noProof="0"/>
              <a:t> 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 rtlCol="0"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</a:t>
            </a:r>
            <a:br>
              <a:rPr lang="ru-RU" noProof="0"/>
            </a:br>
            <a:r>
              <a:rPr lang="ru-RU" noProof="0"/>
              <a:t>ПРЕЗЕНТАЦИИ</a:t>
            </a:r>
          </a:p>
        </p:txBody>
      </p:sp>
      <p:sp>
        <p:nvSpPr>
          <p:cNvPr id="27" name="Текст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 rtlCol="0"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Ключевая фраза</a:t>
            </a:r>
            <a:br>
              <a:rPr lang="ru-RU" noProof="0"/>
            </a:br>
            <a:r>
              <a:rPr lang="ru-RU" noProof="0"/>
              <a:t>презентации</a:t>
            </a:r>
          </a:p>
        </p:txBody>
      </p:sp>
      <p:sp>
        <p:nvSpPr>
          <p:cNvPr id="29" name="Текст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 rtlCol="0">
            <a:noAutofit/>
          </a:bodyPr>
          <a:lstStyle>
            <a:lvl1pPr marL="0" indent="0" algn="l" rtl="0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20ГГ</a:t>
            </a:r>
          </a:p>
        </p:txBody>
      </p:sp>
      <p:sp>
        <p:nvSpPr>
          <p:cNvPr id="30" name="Текст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 rtlCol="0"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Месяц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благодарственного текста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Рисунок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4" name="Рисунок 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ru-RU" noProof="0"/>
              <a:t> 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 rtlCol="0"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БЛАГОДАРИМ</a:t>
            </a:r>
            <a:br>
              <a:rPr lang="ru-RU" noProof="0"/>
            </a:br>
            <a:r>
              <a:rPr lang="ru-RU" noProof="0"/>
              <a:t>ВАС!</a:t>
            </a:r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 rtlCol="0"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Иван</a:t>
            </a:r>
            <a:br>
              <a:rPr lang="ru-RU" noProof="0"/>
            </a:br>
            <a:r>
              <a:rPr lang="ru-RU" noProof="0"/>
              <a:t>Воронков</a:t>
            </a:r>
          </a:p>
        </p:txBody>
      </p:sp>
      <p:sp>
        <p:nvSpPr>
          <p:cNvPr id="25" name="Текст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 rtlCol="0"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678-555-0128</a:t>
            </a:r>
          </a:p>
        </p:txBody>
      </p:sp>
      <p:sp>
        <p:nvSpPr>
          <p:cNvPr id="28" name="Текст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Телефон</a:t>
            </a:r>
          </a:p>
        </p:txBody>
      </p:sp>
      <p:sp>
        <p:nvSpPr>
          <p:cNvPr id="31" name="Текст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 rtlCol="0"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voronkov@example.com</a:t>
            </a:r>
          </a:p>
        </p:txBody>
      </p:sp>
      <p:sp>
        <p:nvSpPr>
          <p:cNvPr id="32" name="Текст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ru-RU" noProof="0"/>
              <a:t>Эл. почта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олилиния: Фигура 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ru-RU" noProof="0"/>
          </a:p>
        </p:txBody>
      </p:sp>
      <p:sp>
        <p:nvSpPr>
          <p:cNvPr id="22" name="Рисунок 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ru-RU" noProof="0"/>
              <a:t> 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 rtlCol="0"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ЗАГОЛОВОК</a:t>
            </a:r>
            <a:br>
              <a:rPr lang="ru-RU" noProof="0"/>
            </a:br>
            <a:r>
              <a:rPr lang="ru-RU" noProof="0"/>
              <a:t>ПРЕЗЕНТАЦИИ</a:t>
            </a:r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СЛАЙД-РАЗДЕЛИТЕЛЬ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Рисунок 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7" name="Рисунок 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 rtl="0"/>
            <a:r>
              <a:rPr lang="ru-RU" noProof="0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4" name="Рисунок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содержим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4" name="Рисунок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6" name="Объект 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4" name="Рисунок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5" name="Текст 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6" name="Объект 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8" name="Объект 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 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Объект 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0" name="Рисунок 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6" name="Рисунок 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1" name="Рисунок 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 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ПУСТОЙ СЛАЙД</a:t>
            </a:r>
          </a:p>
        </p:txBody>
      </p:sp>
      <p:sp>
        <p:nvSpPr>
          <p:cNvPr id="14" name="Рисунок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Рисунок 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Полилиния: фигура 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Рисунок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СЛАЙД-РАЗДЕЛИТЕЛЬ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Рисунок 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7" name="Рисунок 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2225392"/>
            <a:ext cx="4421856" cy="74904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учную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Текст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1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3" name="Текст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2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5" name="Текст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3</a:t>
            </a:r>
          </a:p>
        </p:txBody>
      </p:sp>
      <p:sp>
        <p:nvSpPr>
          <p:cNvPr id="36" name="Текст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7" name="Текст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9" name="Текст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0" name="Текст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1" name="Текст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2" name="Текст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3" name="Текст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4" name="Рисунок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020058" y="3800404"/>
            <a:ext cx="3273552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6" name="Рисунок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794792" y="3864572"/>
            <a:ext cx="2599199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7" name="Рисунок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876955" y="3864572"/>
            <a:ext cx="2599200" cy="8964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2" name="Заголовок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КАК ИСПОЛЬЗОВАТЬ ЭТОТ ШАБЛОН</a:t>
            </a:r>
          </a:p>
        </p:txBody>
      </p:sp>
      <p:sp>
        <p:nvSpPr>
          <p:cNvPr id="23" name="Рисунок 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имо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Текст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РАЗМЕТКА ТЕКСТА 1</a:t>
            </a:r>
          </a:p>
        </p:txBody>
      </p:sp>
      <p:sp>
        <p:nvSpPr>
          <p:cNvPr id="22" name="Текст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2225392"/>
            <a:ext cx="4421856" cy="74904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6" name="Рисунок 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1" name="Рисунок 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содержимы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Текст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РАЗМЕТКА ТЕКСТА 2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1206" y="2241515"/>
            <a:ext cx="4421856" cy="74904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9" name="Рисунок 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0" name="Рисунок 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для двух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Рисунок 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 rtlCol="0"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Название раздела 1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 rtlCol="0"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Название раздела 2</a:t>
            </a:r>
          </a:p>
        </p:txBody>
      </p:sp>
      <p:sp>
        <p:nvSpPr>
          <p:cNvPr id="11" name="Текст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Текст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9" name="Рисунок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СРАВНЕНИЕ</a:t>
            </a:r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2221992"/>
            <a:ext cx="10218713" cy="665713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8" name="Рисунок 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диа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Рисунок 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9" name="Рисунок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8" name="Диаграмма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 hasCustomPrompt="1"/>
          </p:nvPr>
        </p:nvSpPr>
        <p:spPr>
          <a:xfrm>
            <a:off x="6096001" y="1246188"/>
            <a:ext cx="5170034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диаграмму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 С</a:t>
            </a:r>
            <a:br>
              <a:rPr lang="ru-RU" noProof="0"/>
            </a:br>
            <a:r>
              <a:rPr lang="ru-RU" noProof="0"/>
              <a:t>ДИАГРАММОЙ</a:t>
            </a:r>
          </a:p>
        </p:txBody>
      </p:sp>
      <p:sp>
        <p:nvSpPr>
          <p:cNvPr id="23" name="Текст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3198228"/>
            <a:ext cx="2825496" cy="2154741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4" name="Рисунок 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47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таблиц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Рисунок 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Полилиния: фигура 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  <p:sp>
          <p:nvSpPr>
            <p:cNvPr id="17" name="Полилиния: Фигура 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ru-RU" noProof="0"/>
            </a:p>
          </p:txBody>
        </p:sp>
      </p:grp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9" name="Рисунок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 С</a:t>
            </a:r>
            <a:br>
              <a:rPr lang="ru-RU" noProof="0"/>
            </a:br>
            <a:r>
              <a:rPr lang="ru-RU" noProof="0"/>
              <a:t>ТАБЛИЦЕЙ</a:t>
            </a:r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3198228"/>
            <a:ext cx="2825496" cy="2154741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2" name="Рисунок 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374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18" name="Таблица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4715791" y="1591499"/>
            <a:ext cx="6561138" cy="3761069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таблицу</a:t>
            </a:r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изображением и заголовком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 С БОЛЬШИМ ИЗОБРАЖЕНИЕМ</a:t>
            </a:r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4032" y="1880794"/>
            <a:ext cx="10518598" cy="782639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3" name="Рисунок 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2" name="Надпись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мультимеди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rtl="0"/>
            <a:endParaRPr lang="ru-RU" noProof="0"/>
          </a:p>
        </p:txBody>
      </p:sp>
      <p:sp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СЛАЙД С ВИДЕО</a:t>
            </a:r>
          </a:p>
        </p:txBody>
      </p:sp>
      <p:sp>
        <p:nvSpPr>
          <p:cNvPr id="16" name="Мультимедиа 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1395984" y="1497770"/>
            <a:ext cx="9400032" cy="4215384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 значок, чтобы добавить мультимедиа</a:t>
            </a:r>
          </a:p>
        </p:txBody>
      </p:sp>
      <p:sp>
        <p:nvSpPr>
          <p:cNvPr id="12" name="Рисунок 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fld id="{D495E168-DA5E-4888-8D8A-92B118324C14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rtl="0"/>
            <a:r>
              <a:rPr lang="ru-RU" noProof="0"/>
              <a:t>ДД.ММ.20ГГ</a:t>
            </a:r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Стеклянные стены здания и небо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3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54" y="746100"/>
            <a:ext cx="10510754" cy="2281355"/>
          </a:xfrm>
        </p:spPr>
        <p:txBody>
          <a:bodyPr rtlCol="0"/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ru-RU" dirty="0" smtClean="0"/>
              <a:t>Игра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Fix-it Felix Jr.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9554" y="4050645"/>
            <a:ext cx="10090287" cy="1101897"/>
          </a:xfrm>
        </p:spPr>
        <p:txBody>
          <a:bodyPr rtlCol="0"/>
          <a:lstStyle/>
          <a:p>
            <a:pPr rtl="0"/>
            <a:r>
              <a:rPr lang="ru-RU" dirty="0" err="1" smtClean="0"/>
              <a:t>Филозоп</a:t>
            </a:r>
            <a:r>
              <a:rPr lang="ru-RU" dirty="0" smtClean="0"/>
              <a:t> Софья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Офисное здание на фоне чистого неба, вид под небольшим углом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13926" b="13926"/>
          <a:stretch/>
        </p:blipFill>
        <p:spPr>
          <a:xfrm>
            <a:off x="0" y="255426"/>
            <a:ext cx="12192000" cy="660257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94" y="626872"/>
            <a:ext cx="5152505" cy="782638"/>
          </a:xfrm>
        </p:spPr>
        <p:txBody>
          <a:bodyPr rtlCol="0">
            <a:noAutofit/>
          </a:bodyPr>
          <a:lstStyle/>
          <a:p>
            <a:pPr rtl="0"/>
            <a:r>
              <a:rPr lang="ru-RU" sz="7000" dirty="0" smtClean="0"/>
              <a:t>Введение</a:t>
            </a:r>
            <a:endParaRPr lang="ru-RU" sz="700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A2A374-6D41-4D06-9363-309246640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9777" y="2228013"/>
            <a:ext cx="5802259" cy="3774360"/>
          </a:xfrm>
        </p:spPr>
        <p:txBody>
          <a:bodyPr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ru-RU" sz="3200" dirty="0"/>
              <a:t>Идея: написать программу для игры, которая положена в </a:t>
            </a:r>
            <a:r>
              <a:rPr lang="ru-RU" sz="3200" dirty="0" smtClean="0"/>
              <a:t>предысторию </a:t>
            </a:r>
            <a:r>
              <a:rPr lang="ru-RU" sz="3200" dirty="0"/>
              <a:t>сюжета мультфильма  Ральф (2012) студии </a:t>
            </a:r>
            <a:r>
              <a:rPr lang="en-US" sz="3200" dirty="0"/>
              <a:t>Disney</a:t>
            </a:r>
            <a:r>
              <a:rPr lang="ru-RU" sz="3200" dirty="0"/>
              <a:t>, с использованием возможностей </a:t>
            </a:r>
            <a:r>
              <a:rPr lang="en-US" sz="3200" dirty="0" err="1"/>
              <a:t>PyGame</a:t>
            </a:r>
            <a:r>
              <a:rPr lang="ru-RU" sz="32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 descr="Офисное здание на фоне чистого неба, вид под небольшим углом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795" y="552455"/>
            <a:ext cx="7243132" cy="782638"/>
          </a:xfrm>
        </p:spPr>
        <p:txBody>
          <a:bodyPr rtlCol="0">
            <a:noAutofit/>
          </a:bodyPr>
          <a:lstStyle/>
          <a:p>
            <a:r>
              <a:rPr lang="ru-RU" sz="7000" dirty="0"/>
              <a:t>Описание реализации</a:t>
            </a:r>
            <a:endParaRPr lang="ru-RU" sz="70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5958" y="2089785"/>
            <a:ext cx="11133646" cy="5049923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ru-RU" sz="2800" dirty="0"/>
              <a:t>При создании проекта использовались следующие библиотеки</a:t>
            </a:r>
            <a:r>
              <a:rPr lang="en-US" sz="2800" dirty="0"/>
              <a:t>:</a:t>
            </a:r>
            <a:endParaRPr lang="ru-RU" sz="2800" dirty="0"/>
          </a:p>
          <a:p>
            <a:pPr lvl="1"/>
            <a:r>
              <a:rPr lang="en-US" b="1" dirty="0" err="1" smtClean="0"/>
              <a:t>PyGame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ru-RU" dirty="0"/>
              <a:t>для создания и редактирования интерфейса игры)</a:t>
            </a:r>
            <a:r>
              <a:rPr lang="en-US" dirty="0"/>
              <a:t>;</a:t>
            </a:r>
          </a:p>
          <a:p>
            <a:pPr lvl="1"/>
            <a:r>
              <a:rPr lang="en-US" b="1" dirty="0"/>
              <a:t>Random</a:t>
            </a:r>
            <a:r>
              <a:rPr lang="en-US" dirty="0"/>
              <a:t> </a:t>
            </a:r>
            <a:r>
              <a:rPr lang="ru-RU" dirty="0"/>
              <a:t>(метод </a:t>
            </a:r>
            <a:r>
              <a:rPr lang="en-US" dirty="0" err="1" smtClean="0"/>
              <a:t>randrange</a:t>
            </a:r>
            <a:r>
              <a:rPr lang="en-US" dirty="0" smtClean="0"/>
              <a:t> </a:t>
            </a:r>
            <a:r>
              <a:rPr lang="ru-RU" dirty="0" smtClean="0"/>
              <a:t>для</a:t>
            </a:r>
            <a:r>
              <a:rPr lang="en-US" dirty="0" smtClean="0"/>
              <a:t> </a:t>
            </a:r>
            <a:r>
              <a:rPr lang="ru-RU" dirty="0" smtClean="0"/>
              <a:t>генерации случайной координаты кирпичей в заданном диапазоне)</a:t>
            </a:r>
            <a:r>
              <a:rPr lang="en-US" dirty="0"/>
              <a:t>;</a:t>
            </a:r>
          </a:p>
          <a:p>
            <a:pPr lvl="1"/>
            <a:r>
              <a:rPr lang="en-US" b="1" dirty="0" err="1" smtClean="0"/>
              <a:t>Pygame.mixer.music</a:t>
            </a:r>
            <a:r>
              <a:rPr lang="en-US" dirty="0" smtClean="0"/>
              <a:t> (</a:t>
            </a:r>
            <a:r>
              <a:rPr lang="ru-RU" dirty="0" smtClean="0"/>
              <a:t>для создания аудио эффектов</a:t>
            </a:r>
            <a:r>
              <a:rPr lang="en-US" dirty="0" smtClean="0"/>
              <a:t>) </a:t>
            </a:r>
            <a:endParaRPr lang="en-US" dirty="0"/>
          </a:p>
          <a:p>
            <a:pPr marL="0" indent="0">
              <a:buNone/>
            </a:pPr>
            <a:r>
              <a:rPr lang="ru-RU" sz="2800" dirty="0"/>
              <a:t>В коде программы 4 класса</a:t>
            </a:r>
            <a:r>
              <a:rPr lang="en-US" sz="2800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 smtClean="0"/>
              <a:t>Класс для создания окон</a:t>
            </a:r>
            <a:r>
              <a:rPr lang="en-US" dirty="0" smtClean="0"/>
              <a:t>;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 smtClean="0"/>
              <a:t>Класс для создания спрайта очков</a:t>
            </a:r>
            <a:r>
              <a:rPr lang="en-US" dirty="0" smtClean="0"/>
              <a:t>;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 smtClean="0"/>
              <a:t>Класс для создания спрайтов кирпичей и их проверки на пересечение со спрайтом главного героя</a:t>
            </a:r>
            <a:r>
              <a:rPr lang="en-US" dirty="0" smtClean="0"/>
              <a:t>;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 smtClean="0"/>
              <a:t>Класс </a:t>
            </a:r>
            <a:r>
              <a:rPr lang="en-US" b="1" dirty="0" err="1" smtClean="0"/>
              <a:t>AnimatedSprite</a:t>
            </a:r>
            <a:r>
              <a:rPr lang="en-US" dirty="0" smtClean="0"/>
              <a:t> </a:t>
            </a:r>
            <a:r>
              <a:rPr lang="ru-RU" dirty="0" smtClean="0"/>
              <a:t>для создания анимированных спрайтов и их движения</a:t>
            </a:r>
            <a:endParaRPr lang="en-US" dirty="0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 descr="Офисное здание на фоне чистого неба, вид под небольшим углом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6397" y="119693"/>
            <a:ext cx="7411471" cy="1798659"/>
          </a:xfrm>
        </p:spPr>
        <p:txBody>
          <a:bodyPr rtlCol="0">
            <a:noAutofit/>
          </a:bodyPr>
          <a:lstStyle/>
          <a:p>
            <a:pPr rtl="0"/>
            <a:r>
              <a:rPr lang="ru-RU" sz="7000" dirty="0" smtClean="0"/>
              <a:t>Особенности приложения</a:t>
            </a:r>
            <a:endParaRPr lang="ru-RU" sz="70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7108" y="2285182"/>
            <a:ext cx="6031344" cy="1871182"/>
          </a:xfrm>
        </p:spPr>
        <p:txBody>
          <a:bodyPr rtlCol="0">
            <a:noAutofit/>
          </a:bodyPr>
          <a:lstStyle/>
          <a:p>
            <a:pPr rtl="0"/>
            <a:r>
              <a:rPr lang="ru-RU" sz="2800" dirty="0" smtClean="0"/>
              <a:t>Игра никогда не существовала в реальности, а была придумана студией </a:t>
            </a:r>
            <a:r>
              <a:rPr lang="en-US" sz="2800" dirty="0" smtClean="0"/>
              <a:t>Disney</a:t>
            </a:r>
            <a:r>
              <a:rPr lang="ru-RU" sz="2800" dirty="0" smtClean="0"/>
              <a:t> для мультфильма Ральф (2012)</a:t>
            </a:r>
            <a:endParaRPr lang="ru-RU" sz="28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E209D92-7413-44EE-BC90-ECE50DA315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78452" y="2170707"/>
            <a:ext cx="6057236" cy="3010526"/>
          </a:xfrm>
        </p:spPr>
        <p:txBody>
          <a:bodyPr rtlCol="0">
            <a:noAutofit/>
          </a:bodyPr>
          <a:lstStyle/>
          <a:p>
            <a:pPr rtl="0"/>
            <a:r>
              <a:rPr lang="ru-RU" sz="2600" dirty="0" smtClean="0"/>
              <a:t>Можно выбрать уровень с помощью цифр на клавиатуре</a:t>
            </a:r>
            <a:r>
              <a:rPr lang="en-US" sz="2600" dirty="0" smtClean="0"/>
              <a:t>;</a:t>
            </a:r>
          </a:p>
          <a:p>
            <a:pPr rtl="0"/>
            <a:r>
              <a:rPr lang="ru-RU" sz="2600" dirty="0" smtClean="0"/>
              <a:t>Дана инструкция</a:t>
            </a:r>
            <a:r>
              <a:rPr lang="en-US" sz="2600" dirty="0" smtClean="0"/>
              <a:t>;</a:t>
            </a:r>
          </a:p>
          <a:p>
            <a:pPr rtl="0"/>
            <a:r>
              <a:rPr lang="ru-RU" sz="2600" dirty="0" smtClean="0"/>
              <a:t>Использованы аудио эффекты фона игры,</a:t>
            </a:r>
            <a:r>
              <a:rPr lang="ru-RU" sz="2600" dirty="0"/>
              <a:t> </a:t>
            </a:r>
            <a:r>
              <a:rPr lang="ru-RU" sz="2600" dirty="0" smtClean="0"/>
              <a:t>передвижения игрока,</a:t>
            </a:r>
            <a:r>
              <a:rPr lang="ru-RU" sz="2600" dirty="0"/>
              <a:t> </a:t>
            </a:r>
            <a:r>
              <a:rPr lang="ru-RU" sz="2600" dirty="0" smtClean="0"/>
              <a:t>активности Ральфа, ремонта окон.</a:t>
            </a:r>
          </a:p>
          <a:p>
            <a:pPr rtl="0"/>
            <a:r>
              <a:rPr lang="ru-RU" sz="2600" dirty="0" smtClean="0"/>
              <a:t>При проигрыше или выигрыше выводится соответствующее сообщение с количеством набранных очков и соответствующим аудио эффектом.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 rtl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01-23 16-57-28">
            <a:hlinkClick r:id="" action="ppaction://media"/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749" y="0"/>
            <a:ext cx="11086787" cy="6236024"/>
          </a:xfr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8B55491-80DD-4F1B-890E-E2F7B275B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 rtl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67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 descr="Офисное здание на фоне чистого неба, вид под небольшим углом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795" y="552455"/>
            <a:ext cx="7243132" cy="782638"/>
          </a:xfrm>
        </p:spPr>
        <p:txBody>
          <a:bodyPr rtlCol="0">
            <a:noAutofit/>
          </a:bodyPr>
          <a:lstStyle/>
          <a:p>
            <a:r>
              <a:rPr lang="ru-RU" sz="7000" dirty="0"/>
              <a:t>Выводы</a:t>
            </a:r>
            <a:endParaRPr lang="ru-RU" sz="70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5958" y="2360532"/>
            <a:ext cx="11133646" cy="5049923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ru-RU" sz="3600" dirty="0">
                <a:solidFill>
                  <a:srgbClr val="FFC000"/>
                </a:solidFill>
              </a:rPr>
              <a:t>Удалось воплотить игру, задуманную студией </a:t>
            </a:r>
            <a:r>
              <a:rPr lang="en-US" sz="3600" dirty="0">
                <a:solidFill>
                  <a:srgbClr val="FFC000"/>
                </a:solidFill>
              </a:rPr>
              <a:t>Disney</a:t>
            </a:r>
            <a:r>
              <a:rPr lang="ru-RU" sz="3600" dirty="0">
                <a:solidFill>
                  <a:srgbClr val="FFC000"/>
                </a:solidFill>
              </a:rPr>
              <a:t>, со всеми игровыми </a:t>
            </a:r>
            <a:r>
              <a:rPr lang="ru-RU" sz="3600" dirty="0" smtClean="0">
                <a:solidFill>
                  <a:srgbClr val="FFC000"/>
                </a:solidFill>
              </a:rPr>
              <a:t>особенностями</a:t>
            </a:r>
          </a:p>
          <a:p>
            <a:pPr marL="0" indent="0">
              <a:buNone/>
            </a:pPr>
            <a:endParaRPr lang="ru-RU" sz="36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В дальнейшем игру можно дополнить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lvl="1">
              <a:buClr>
                <a:srgbClr val="7FC6ED"/>
              </a:buClr>
              <a:buFont typeface="Wingdings" panose="05000000000000000000" pitchFamily="2" charset="2"/>
              <a:buChar char="§"/>
            </a:pPr>
            <a:r>
              <a:rPr lang="ru-RU" sz="3600" dirty="0">
                <a:solidFill>
                  <a:srgbClr val="FFC000"/>
                </a:solidFill>
              </a:rPr>
              <a:t>Стартовой анимацией</a:t>
            </a:r>
            <a:r>
              <a:rPr lang="en-US" sz="3600" dirty="0">
                <a:solidFill>
                  <a:srgbClr val="FFC000"/>
                </a:solidFill>
              </a:rPr>
              <a:t>;</a:t>
            </a:r>
            <a:endParaRPr lang="ru-RU" sz="3600" dirty="0">
              <a:solidFill>
                <a:srgbClr val="FFC000"/>
              </a:solidFill>
            </a:endParaRPr>
          </a:p>
          <a:p>
            <a:pPr lvl="1">
              <a:buClr>
                <a:srgbClr val="7FC6ED"/>
              </a:buClr>
              <a:buFont typeface="Wingdings" panose="05000000000000000000" pitchFamily="2" charset="2"/>
              <a:buChar char="§"/>
            </a:pPr>
            <a:r>
              <a:rPr lang="ru-RU" sz="3600" dirty="0">
                <a:solidFill>
                  <a:srgbClr val="FFC000"/>
                </a:solidFill>
              </a:rPr>
              <a:t>Увеличить количество уровней</a:t>
            </a:r>
            <a:endParaRPr lang="ru-RU" sz="3600" dirty="0">
              <a:solidFill>
                <a:srgbClr val="FFC000"/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ru-RU" smtClean="0"/>
              <a:pPr rtl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690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677662_TF45331398" id="{54C9E4F3-3A03-4402-A107-9DDD7A71BB82}" vid="{F9B8EB22-9DB8-442E-BFF0-27918EB9B00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47A0EF5-23A9-4627-BC46-745B7DD804D2}">
  <ds:schemaRefs>
    <ds:schemaRef ds:uri="http://schemas.microsoft.com/office/2006/documentManagement/types"/>
    <ds:schemaRef ds:uri="http://schemas.openxmlformats.org/package/2006/metadata/core-properties"/>
    <ds:schemaRef ds:uri="6dc4bcd6-49db-4c07-9060-8acfc67cef9f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microsoft.com/office/infopath/2007/PartnerControls"/>
    <ds:schemaRef ds:uri="fb0879af-3eba-417a-a55a-ffe6dcd6ca7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Универсальная презентация</Template>
  <TotalTime>0</TotalTime>
  <Words>210</Words>
  <Application>Microsoft Office PowerPoint</Application>
  <PresentationFormat>Широкоэкранный</PresentationFormat>
  <Paragraphs>38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Lucida Grande</vt:lpstr>
      <vt:lpstr>Verdana</vt:lpstr>
      <vt:lpstr>Wingdings</vt:lpstr>
      <vt:lpstr>Тема Office</vt:lpstr>
      <vt:lpstr>Игра  Fix-it Felix Jr.</vt:lpstr>
      <vt:lpstr>Введение</vt:lpstr>
      <vt:lpstr>Описание реализации</vt:lpstr>
      <vt:lpstr>Особенности приложения</vt:lpstr>
      <vt:lpstr>Презентация PowerPoint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2021-01-23T11:14:23Z</dcterms:created>
  <dcterms:modified xsi:type="dcterms:W3CDTF">2021-01-23T14:09:06Z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